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6" r:id="rId4"/>
    <p:sldId id="268" r:id="rId5"/>
    <p:sldId id="269" r:id="rId6"/>
    <p:sldId id="270" r:id="rId7"/>
    <p:sldId id="260" r:id="rId8"/>
    <p:sldId id="261" r:id="rId9"/>
    <p:sldId id="271" r:id="rId10"/>
    <p:sldId id="265" r:id="rId11"/>
    <p:sldId id="272" r:id="rId12"/>
    <p:sldId id="258" r:id="rId13"/>
    <p:sldId id="259" r:id="rId14"/>
    <p:sldId id="273" r:id="rId15"/>
    <p:sldId id="274" r:id="rId16"/>
    <p:sldId id="262" r:id="rId17"/>
    <p:sldId id="263" r:id="rId18"/>
    <p:sldId id="276" r:id="rId19"/>
    <p:sldId id="278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D98-ED54-4F68-8132-F64A77C3E77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0C6-09FA-48AA-8130-E73E8FCAB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D98-ED54-4F68-8132-F64A77C3E77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0C6-09FA-48AA-8130-E73E8FCAB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D98-ED54-4F68-8132-F64A77C3E77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0C6-09FA-48AA-8130-E73E8FCAB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D98-ED54-4F68-8132-F64A77C3E77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0C6-09FA-48AA-8130-E73E8FCAB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D98-ED54-4F68-8132-F64A77C3E77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0C6-09FA-48AA-8130-E73E8FCAB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D98-ED54-4F68-8132-F64A77C3E77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0C6-09FA-48AA-8130-E73E8FCAB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D98-ED54-4F68-8132-F64A77C3E77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0C6-09FA-48AA-8130-E73E8FCAB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D98-ED54-4F68-8132-F64A77C3E77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0C6-09FA-48AA-8130-E73E8FCAB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D98-ED54-4F68-8132-F64A77C3E77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0C6-09FA-48AA-8130-E73E8FCAB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D98-ED54-4F68-8132-F64A77C3E77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0C6-09FA-48AA-8130-E73E8FCAB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D98-ED54-4F68-8132-F64A77C3E77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CC0C6-09FA-48AA-8130-E73E8FCAB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7FD98-ED54-4F68-8132-F64A77C3E77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CC0C6-09FA-48AA-8130-E73E8FCAB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detsad-kitty.ru/uploads/posts/2010-05/1274204083_1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50"/>
            <a:ext cx="835818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714511"/>
          </a:xfrm>
        </p:spPr>
        <p:txBody>
          <a:bodyPr>
            <a:normAutofit/>
          </a:bodyPr>
          <a:lstStyle/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6000768"/>
            <a:ext cx="6400800" cy="642942"/>
          </a:xfrm>
        </p:spPr>
        <p:txBody>
          <a:bodyPr>
            <a:normAutofit/>
          </a:bodyPr>
          <a:lstStyle/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ds03.infourok.ru/uploads/ex/129f/0000129e-1ed97e8f/img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d6d6ea215d8cf321146288b39ea557fa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разоряй муравейники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mypresentation.ru/documents_2/8699103aaac2e6fb554ed31fe2398eb7/img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50112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0-tub-ru.yandex.net/i?id=e497a31a619948eb26374878ad76eb9a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s://im0-tub-ru.yandex.net/i?id=c07c70afd91543d6e75efc0663e5f21c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14393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830330878b14e0c7ba6aa26f7fb06a0b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00105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cecb9693cbcd2515a674e9b1db1ccbde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643998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в лесу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m0-tub-ru.yandex.net/i?id=09edd80a4b7ab3db887c50e470627afd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807249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81fb654b5852ce94750570de4ea3c898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s/140315/0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7255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083347d7d40b34bddd24ae6b2ff0d094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c3a463577dd8a5e413b397e2b0d13356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643998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s://im0-tub-ru.yandex.net/i?id=c3a463577dd8a5e413b397e2b0d13356&amp;n=1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643998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1f40fd7ae10fffdf7b23072c5c28db5d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9247a67f3fd641ef662c5afec07e40ea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929718" cy="642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arhivurokov.ru/multiurok/b/c/1/bc1139dd13de42158f14c1efc19decfb5b5d7971/img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7255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60c24446f6c03b1b6beef8bfea55b563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07249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lusana.ru/files/5316/573/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21536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Березовая роща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im0-tub-ru.yandex.net/i?id=378729dd9a181f0a678964c8bb14cf4e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143932" cy="5048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im0-tub-ru.yandex.net/i?id=f3ba45a4a05020764275a86359e96ea2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35824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50bb24130e1a076bf878030d70c67d64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</Words>
  <Application>Microsoft Office PowerPoint</Application>
  <PresentationFormat>Экран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Березовая роща</vt:lpstr>
      <vt:lpstr>Лес</vt:lpstr>
      <vt:lpstr>Слайд 9</vt:lpstr>
      <vt:lpstr>Слайд 10</vt:lpstr>
      <vt:lpstr>Не разоряй муравейники</vt:lpstr>
      <vt:lpstr>Слайд 12</vt:lpstr>
      <vt:lpstr>Слайд 13</vt:lpstr>
      <vt:lpstr>Слайд 14</vt:lpstr>
      <vt:lpstr>Слайд 15</vt:lpstr>
      <vt:lpstr>Правила поведения в лесу</vt:lpstr>
      <vt:lpstr>Слайд 17</vt:lpstr>
      <vt:lpstr>Слайд 18</vt:lpstr>
      <vt:lpstr>Слайд 19</vt:lpstr>
      <vt:lpstr>Слайд 20</vt:lpstr>
    </vt:vector>
  </TitlesOfParts>
  <Company>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ooo</dc:creator>
  <cp:lastModifiedBy>1</cp:lastModifiedBy>
  <cp:revision>17</cp:revision>
  <dcterms:created xsi:type="dcterms:W3CDTF">2018-03-15T05:58:54Z</dcterms:created>
  <dcterms:modified xsi:type="dcterms:W3CDTF">2022-04-02T16:28:40Z</dcterms:modified>
</cp:coreProperties>
</file>